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64bcdf81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64bcdf81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e642436f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e642436f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e642436f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e642436f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e642436f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e642436f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e642436f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e642436f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e642436f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e642436f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398acb97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398acb97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64bcdf8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64bcdf8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64bcdf8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64bcdf8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64bcdf8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64bcdf8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64bcdf8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64bcdf8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e642436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e642436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e642436f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e642436f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64bcdf81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64bcdf81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33525"/>
            <a:ext cx="350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IMAGE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RECOGNITION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using a machine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model to identify different images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17736" l="0" r="0" t="0"/>
          <a:stretch/>
        </p:blipFill>
        <p:spPr>
          <a:xfrm>
            <a:off x="0" y="494400"/>
            <a:ext cx="9144003" cy="45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17184" l="0" r="0" t="0"/>
          <a:stretch/>
        </p:blipFill>
        <p:spPr>
          <a:xfrm>
            <a:off x="0" y="494400"/>
            <a:ext cx="9144003" cy="45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17355" l="0" r="0" t="0"/>
          <a:stretch/>
        </p:blipFill>
        <p:spPr>
          <a:xfrm>
            <a:off x="0" y="494400"/>
            <a:ext cx="9144003" cy="45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17184" l="0" r="0" t="0"/>
          <a:stretch/>
        </p:blipFill>
        <p:spPr>
          <a:xfrm>
            <a:off x="0" y="494400"/>
            <a:ext cx="9144003" cy="45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60083" l="0" r="30618" t="0"/>
          <a:stretch/>
        </p:blipFill>
        <p:spPr>
          <a:xfrm>
            <a:off x="0" y="494400"/>
            <a:ext cx="9144003" cy="45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LAUNCHING SERVER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THANK YOU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4200">
                <a:latin typeface="Times New Roman"/>
                <a:ea typeface="Times New Roman"/>
                <a:cs typeface="Times New Roman"/>
                <a:sym typeface="Times New Roman"/>
              </a:rPr>
              <a:t>THE END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835200"/>
            <a:ext cx="8520600" cy="4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❏"/>
            </a:pPr>
            <a:r>
              <a:rPr lang="ru" sz="2100">
                <a:latin typeface="Times New Roman"/>
                <a:ea typeface="Times New Roman"/>
                <a:cs typeface="Times New Roman"/>
                <a:sym typeface="Times New Roman"/>
              </a:rPr>
              <a:t>TRAINING MODEL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How does it work?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Font typeface="Times New Roman"/>
              <a:buChar char="❏"/>
            </a:pPr>
            <a:r>
              <a:rPr lang="ru" sz="2100">
                <a:latin typeface="Times New Roman"/>
                <a:ea typeface="Times New Roman"/>
                <a:cs typeface="Times New Roman"/>
                <a:sym typeface="Times New Roman"/>
              </a:rPr>
              <a:t>IMAGE PROJECT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Training a model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Testing a model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Coding part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Launching server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0" y="0"/>
            <a:ext cx="9144000" cy="5376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latin typeface="Times New Roman"/>
                <a:ea typeface="Times New Roman"/>
                <a:cs typeface="Times New Roman"/>
                <a:sym typeface="Times New Roman"/>
              </a:rPr>
              <a:t>OUR PROJECT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2336" l="7302" r="7591" t="17354"/>
          <a:stretch/>
        </p:blipFill>
        <p:spPr>
          <a:xfrm>
            <a:off x="0" y="231550"/>
            <a:ext cx="9144003" cy="49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0" y="0"/>
            <a:ext cx="9144000" cy="429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HOW DOES IT WORK?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6895" r="8085" t="17355"/>
          <a:stretch/>
        </p:blipFill>
        <p:spPr>
          <a:xfrm>
            <a:off x="0" y="322500"/>
            <a:ext cx="9144003" cy="48210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TRAINING A MODEL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10628" l="71538" r="10215" t="33013"/>
          <a:stretch/>
        </p:blipFill>
        <p:spPr>
          <a:xfrm>
            <a:off x="-41350" y="744200"/>
            <a:ext cx="2522148" cy="42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10394" l="71742" r="9439" t="33510"/>
          <a:stretch/>
        </p:blipFill>
        <p:spPr>
          <a:xfrm>
            <a:off x="6402275" y="744225"/>
            <a:ext cx="2462403" cy="42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5">
            <a:alphaModFix/>
          </a:blip>
          <a:srcRect b="9767" l="70666" r="9739" t="33209"/>
          <a:stretch/>
        </p:blipFill>
        <p:spPr>
          <a:xfrm>
            <a:off x="3081000" y="744225"/>
            <a:ext cx="2661325" cy="42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TESTING THE MODEL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8980" l="51544" r="8293" t="17705"/>
          <a:stretch/>
        </p:blipFill>
        <p:spPr>
          <a:xfrm>
            <a:off x="-2" y="494400"/>
            <a:ext cx="4617452" cy="45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    EVALUATION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4936775" y="494400"/>
            <a:ext cx="4207200" cy="451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Epochs: 50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Batch Size: 16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Learning Rate: 0.001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One epoch - model has been fed at least once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31136" l="71331" r="4875" t="44308"/>
          <a:stretch/>
        </p:blipFill>
        <p:spPr>
          <a:xfrm>
            <a:off x="0" y="1144151"/>
            <a:ext cx="3984276" cy="28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37349" l="72028" r="4900" t="32182"/>
          <a:stretch/>
        </p:blipFill>
        <p:spPr>
          <a:xfrm>
            <a:off x="4252900" y="553175"/>
            <a:ext cx="4891100" cy="40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2316" l="72263" r="3436" t="67123"/>
          <a:stretch/>
        </p:blipFill>
        <p:spPr>
          <a:xfrm>
            <a:off x="1794425" y="586100"/>
            <a:ext cx="5671823" cy="44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9324" l="20359" r="2841" t="24021"/>
          <a:stretch/>
        </p:blipFill>
        <p:spPr>
          <a:xfrm>
            <a:off x="391550" y="494392"/>
            <a:ext cx="8360899" cy="4535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3" y="0"/>
            <a:ext cx="9144000" cy="49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CODING PART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